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62" r:id="rId6"/>
    <p:sldId id="326" r:id="rId7"/>
    <p:sldId id="327" r:id="rId8"/>
    <p:sldId id="328" r:id="rId9"/>
    <p:sldId id="289" r:id="rId10"/>
    <p:sldId id="304" r:id="rId11"/>
    <p:sldId id="329" r:id="rId12"/>
    <p:sldId id="330" r:id="rId13"/>
    <p:sldId id="331" r:id="rId14"/>
    <p:sldId id="332" r:id="rId15"/>
    <p:sldId id="293" r:id="rId16"/>
    <p:sldId id="305" r:id="rId17"/>
    <p:sldId id="306" r:id="rId18"/>
    <p:sldId id="308" r:id="rId19"/>
    <p:sldId id="299" r:id="rId20"/>
    <p:sldId id="315" r:id="rId21"/>
    <p:sldId id="294" r:id="rId22"/>
    <p:sldId id="300" r:id="rId23"/>
    <p:sldId id="319" r:id="rId24"/>
    <p:sldId id="333" r:id="rId25"/>
    <p:sldId id="322" r:id="rId26"/>
    <p:sldId id="320" r:id="rId27"/>
    <p:sldId id="334" r:id="rId28"/>
    <p:sldId id="323" r:id="rId29"/>
    <p:sldId id="321" r:id="rId30"/>
    <p:sldId id="335" r:id="rId31"/>
    <p:sldId id="336" r:id="rId32"/>
    <p:sldId id="337" r:id="rId33"/>
    <p:sldId id="286" r:id="rId34"/>
  </p:sldIdLst>
  <p:sldSz cx="9001125" cy="5040313"/>
  <p:notesSz cx="6858000" cy="9144000"/>
  <p:custDataLst>
    <p:tags r:id="rId36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DD3"/>
    <a:srgbClr val="6FD8FD"/>
    <a:srgbClr val="03B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63" d="100"/>
          <a:sy n="63" d="100"/>
        </p:scale>
        <p:origin x="72" y="420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9C321-C647-4746-B248-780FE6B87BD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BEAA903-A97E-4052-A7FD-A500BEFC31F4}">
      <dgm:prSet phldrT="[Text]"/>
      <dgm:spPr>
        <a:solidFill>
          <a:srgbClr val="03B2F2"/>
        </a:solidFill>
      </dgm:spPr>
      <dgm:t>
        <a:bodyPr/>
        <a:lstStyle/>
        <a:p>
          <a:r>
            <a:rPr lang="en-US" dirty="0"/>
            <a:t>Electronic Support (ES)</a:t>
          </a:r>
        </a:p>
      </dgm:t>
    </dgm:pt>
    <dgm:pt modelId="{E154481C-671E-4365-9755-3F2BCD0461DA}" type="parTrans" cxnId="{6C8AE9AE-69D3-4A1A-A90C-C2F2EEA720C5}">
      <dgm:prSet/>
      <dgm:spPr/>
      <dgm:t>
        <a:bodyPr/>
        <a:lstStyle/>
        <a:p>
          <a:endParaRPr lang="en-US"/>
        </a:p>
      </dgm:t>
    </dgm:pt>
    <dgm:pt modelId="{3214FCEC-ABF7-42D3-A5A3-FB94076D8A8A}" type="sibTrans" cxnId="{6C8AE9AE-69D3-4A1A-A90C-C2F2EEA720C5}">
      <dgm:prSet/>
      <dgm:spPr/>
      <dgm:t>
        <a:bodyPr/>
        <a:lstStyle/>
        <a:p>
          <a:endParaRPr lang="en-US"/>
        </a:p>
      </dgm:t>
    </dgm:pt>
    <dgm:pt modelId="{32686395-22BE-4F55-BDE6-D58DEECE251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Electronic Attack (EA)</a:t>
          </a:r>
        </a:p>
      </dgm:t>
    </dgm:pt>
    <dgm:pt modelId="{73CC8540-D830-472C-A8DB-3401FEAA9557}" type="parTrans" cxnId="{DD0DEFDE-D2D0-4DBD-9B78-386DDA9CD85A}">
      <dgm:prSet/>
      <dgm:spPr/>
      <dgm:t>
        <a:bodyPr/>
        <a:lstStyle/>
        <a:p>
          <a:endParaRPr lang="en-US"/>
        </a:p>
      </dgm:t>
    </dgm:pt>
    <dgm:pt modelId="{4BB49275-143A-49D3-8CD3-C22460EBEEE2}" type="sibTrans" cxnId="{DD0DEFDE-D2D0-4DBD-9B78-386DDA9CD85A}">
      <dgm:prSet/>
      <dgm:spPr/>
      <dgm:t>
        <a:bodyPr/>
        <a:lstStyle/>
        <a:p>
          <a:endParaRPr lang="en-US"/>
        </a:p>
      </dgm:t>
    </dgm:pt>
    <dgm:pt modelId="{62A510BC-7F79-48F2-AEA3-7394CC4BF9A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Electronic Defense (ED)</a:t>
          </a:r>
        </a:p>
      </dgm:t>
    </dgm:pt>
    <dgm:pt modelId="{623BEB91-AD53-4269-8019-2D3A98F4B147}" type="parTrans" cxnId="{1C5A94E3-A40A-446A-A65E-AB0C05E4FDDA}">
      <dgm:prSet/>
      <dgm:spPr/>
      <dgm:t>
        <a:bodyPr/>
        <a:lstStyle/>
        <a:p>
          <a:endParaRPr lang="en-US"/>
        </a:p>
      </dgm:t>
    </dgm:pt>
    <dgm:pt modelId="{FB6B26F7-6A94-432E-8F92-F2632CE95F0A}" type="sibTrans" cxnId="{1C5A94E3-A40A-446A-A65E-AB0C05E4FDDA}">
      <dgm:prSet/>
      <dgm:spPr/>
      <dgm:t>
        <a:bodyPr/>
        <a:lstStyle/>
        <a:p>
          <a:endParaRPr lang="en-US"/>
        </a:p>
      </dgm:t>
    </dgm:pt>
    <dgm:pt modelId="{EA3E808D-0FBA-4C1B-BCED-B59B11E0AF2A}" type="pres">
      <dgm:prSet presAssocID="{CF89C321-C647-4746-B248-780FE6B87B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FE70D1-BF69-430E-A573-17104E3DE86F}" type="pres">
      <dgm:prSet presAssocID="{1BEAA903-A97E-4052-A7FD-A500BEFC31F4}" presName="gear1" presStyleLbl="node1" presStyleIdx="0" presStyleCnt="3">
        <dgm:presLayoutVars>
          <dgm:chMax val="1"/>
          <dgm:bulletEnabled val="1"/>
        </dgm:presLayoutVars>
      </dgm:prSet>
      <dgm:spPr/>
    </dgm:pt>
    <dgm:pt modelId="{806F7DB0-7162-48F5-B618-6D58846840EF}" type="pres">
      <dgm:prSet presAssocID="{1BEAA903-A97E-4052-A7FD-A500BEFC31F4}" presName="gear1srcNode" presStyleLbl="node1" presStyleIdx="0" presStyleCnt="3"/>
      <dgm:spPr/>
    </dgm:pt>
    <dgm:pt modelId="{E06C7DA7-1D76-42AB-9431-91E95938F657}" type="pres">
      <dgm:prSet presAssocID="{1BEAA903-A97E-4052-A7FD-A500BEFC31F4}" presName="gear1dstNode" presStyleLbl="node1" presStyleIdx="0" presStyleCnt="3"/>
      <dgm:spPr/>
    </dgm:pt>
    <dgm:pt modelId="{BD4EEB29-4C88-4568-8257-BF6EEFF910D3}" type="pres">
      <dgm:prSet presAssocID="{32686395-22BE-4F55-BDE6-D58DEECE251B}" presName="gear2" presStyleLbl="node1" presStyleIdx="1" presStyleCnt="3">
        <dgm:presLayoutVars>
          <dgm:chMax val="1"/>
          <dgm:bulletEnabled val="1"/>
        </dgm:presLayoutVars>
      </dgm:prSet>
      <dgm:spPr/>
    </dgm:pt>
    <dgm:pt modelId="{1D11B7AC-F9E3-4A0F-B4E9-D03EBF4B9F47}" type="pres">
      <dgm:prSet presAssocID="{32686395-22BE-4F55-BDE6-D58DEECE251B}" presName="gear2srcNode" presStyleLbl="node1" presStyleIdx="1" presStyleCnt="3"/>
      <dgm:spPr/>
    </dgm:pt>
    <dgm:pt modelId="{946EECD0-BD9F-40FC-BA8F-82184EA9C375}" type="pres">
      <dgm:prSet presAssocID="{32686395-22BE-4F55-BDE6-D58DEECE251B}" presName="gear2dstNode" presStyleLbl="node1" presStyleIdx="1" presStyleCnt="3"/>
      <dgm:spPr/>
    </dgm:pt>
    <dgm:pt modelId="{DC2212BD-FF00-4215-8D65-A76B55D2D1E1}" type="pres">
      <dgm:prSet presAssocID="{62A510BC-7F79-48F2-AEA3-7394CC4BF9A3}" presName="gear3" presStyleLbl="node1" presStyleIdx="2" presStyleCnt="3"/>
      <dgm:spPr/>
    </dgm:pt>
    <dgm:pt modelId="{6AE25FC8-8D76-403D-A1E0-985CCAEC1D68}" type="pres">
      <dgm:prSet presAssocID="{62A510BC-7F79-48F2-AEA3-7394CC4BF9A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81AEBFB-3664-4D6B-B67F-153867D4C902}" type="pres">
      <dgm:prSet presAssocID="{62A510BC-7F79-48F2-AEA3-7394CC4BF9A3}" presName="gear3srcNode" presStyleLbl="node1" presStyleIdx="2" presStyleCnt="3"/>
      <dgm:spPr/>
    </dgm:pt>
    <dgm:pt modelId="{6A89BC54-808E-4954-A8D7-D822DF99E105}" type="pres">
      <dgm:prSet presAssocID="{62A510BC-7F79-48F2-AEA3-7394CC4BF9A3}" presName="gear3dstNode" presStyleLbl="node1" presStyleIdx="2" presStyleCnt="3"/>
      <dgm:spPr/>
    </dgm:pt>
    <dgm:pt modelId="{CCEE120E-A908-4FDD-8FCC-F0A91DA39C89}" type="pres">
      <dgm:prSet presAssocID="{3214FCEC-ABF7-42D3-A5A3-FB94076D8A8A}" presName="connector1" presStyleLbl="sibTrans2D1" presStyleIdx="0" presStyleCnt="3"/>
      <dgm:spPr/>
    </dgm:pt>
    <dgm:pt modelId="{B0E0A4F4-A9FC-4394-9421-2965B6A77E7F}" type="pres">
      <dgm:prSet presAssocID="{4BB49275-143A-49D3-8CD3-C22460EBEEE2}" presName="connector2" presStyleLbl="sibTrans2D1" presStyleIdx="1" presStyleCnt="3"/>
      <dgm:spPr/>
    </dgm:pt>
    <dgm:pt modelId="{8CD3FC18-067E-46F3-9F82-86C718F42710}" type="pres">
      <dgm:prSet presAssocID="{FB6B26F7-6A94-432E-8F92-F2632CE95F0A}" presName="connector3" presStyleLbl="sibTrans2D1" presStyleIdx="2" presStyleCnt="3"/>
      <dgm:spPr/>
    </dgm:pt>
  </dgm:ptLst>
  <dgm:cxnLst>
    <dgm:cxn modelId="{90C76111-8C56-4530-8A45-00B8E37881D4}" type="presOf" srcId="{1BEAA903-A97E-4052-A7FD-A500BEFC31F4}" destId="{BEFE70D1-BF69-430E-A573-17104E3DE86F}" srcOrd="0" destOrd="0" presId="urn:microsoft.com/office/officeart/2005/8/layout/gear1"/>
    <dgm:cxn modelId="{67AB041A-D49A-4EBF-9F00-DF53B34AFCF6}" type="presOf" srcId="{62A510BC-7F79-48F2-AEA3-7394CC4BF9A3}" destId="{6AE25FC8-8D76-403D-A1E0-985CCAEC1D68}" srcOrd="1" destOrd="0" presId="urn:microsoft.com/office/officeart/2005/8/layout/gear1"/>
    <dgm:cxn modelId="{A2CCEB24-9B42-4D8F-BD55-0F2C4DD4BE0D}" type="presOf" srcId="{1BEAA903-A97E-4052-A7FD-A500BEFC31F4}" destId="{E06C7DA7-1D76-42AB-9431-91E95938F657}" srcOrd="2" destOrd="0" presId="urn:microsoft.com/office/officeart/2005/8/layout/gear1"/>
    <dgm:cxn modelId="{177FAC26-B6EC-4058-AAC4-F1C578447C85}" type="presOf" srcId="{1BEAA903-A97E-4052-A7FD-A500BEFC31F4}" destId="{806F7DB0-7162-48F5-B618-6D58846840EF}" srcOrd="1" destOrd="0" presId="urn:microsoft.com/office/officeart/2005/8/layout/gear1"/>
    <dgm:cxn modelId="{78B5E631-8BA6-4FAB-8902-67BC56D87983}" type="presOf" srcId="{32686395-22BE-4F55-BDE6-D58DEECE251B}" destId="{BD4EEB29-4C88-4568-8257-BF6EEFF910D3}" srcOrd="0" destOrd="0" presId="urn:microsoft.com/office/officeart/2005/8/layout/gear1"/>
    <dgm:cxn modelId="{31A80A38-E45E-4632-ABD8-E27954E59D19}" type="presOf" srcId="{4BB49275-143A-49D3-8CD3-C22460EBEEE2}" destId="{B0E0A4F4-A9FC-4394-9421-2965B6A77E7F}" srcOrd="0" destOrd="0" presId="urn:microsoft.com/office/officeart/2005/8/layout/gear1"/>
    <dgm:cxn modelId="{C9B92A38-5718-457B-AE4C-73595E661AC7}" type="presOf" srcId="{32686395-22BE-4F55-BDE6-D58DEECE251B}" destId="{1D11B7AC-F9E3-4A0F-B4E9-D03EBF4B9F47}" srcOrd="1" destOrd="0" presId="urn:microsoft.com/office/officeart/2005/8/layout/gear1"/>
    <dgm:cxn modelId="{2FE7E44A-BF8F-441D-A543-BBEB4B9D34CD}" type="presOf" srcId="{CF89C321-C647-4746-B248-780FE6B87BD5}" destId="{EA3E808D-0FBA-4C1B-BCED-B59B11E0AF2A}" srcOrd="0" destOrd="0" presId="urn:microsoft.com/office/officeart/2005/8/layout/gear1"/>
    <dgm:cxn modelId="{EA83B883-02B0-478E-89CA-06B0C6045D71}" type="presOf" srcId="{FB6B26F7-6A94-432E-8F92-F2632CE95F0A}" destId="{8CD3FC18-067E-46F3-9F82-86C718F42710}" srcOrd="0" destOrd="0" presId="urn:microsoft.com/office/officeart/2005/8/layout/gear1"/>
    <dgm:cxn modelId="{CB907785-468D-4F3C-81DF-B2045C7DF8FF}" type="presOf" srcId="{62A510BC-7F79-48F2-AEA3-7394CC4BF9A3}" destId="{6A89BC54-808E-4954-A8D7-D822DF99E105}" srcOrd="3" destOrd="0" presId="urn:microsoft.com/office/officeart/2005/8/layout/gear1"/>
    <dgm:cxn modelId="{6C8AE9AE-69D3-4A1A-A90C-C2F2EEA720C5}" srcId="{CF89C321-C647-4746-B248-780FE6B87BD5}" destId="{1BEAA903-A97E-4052-A7FD-A500BEFC31F4}" srcOrd="0" destOrd="0" parTransId="{E154481C-671E-4365-9755-3F2BCD0461DA}" sibTransId="{3214FCEC-ABF7-42D3-A5A3-FB94076D8A8A}"/>
    <dgm:cxn modelId="{FDEC2BCA-CDAC-4E4F-8330-46FDA780CC26}" type="presOf" srcId="{32686395-22BE-4F55-BDE6-D58DEECE251B}" destId="{946EECD0-BD9F-40FC-BA8F-82184EA9C375}" srcOrd="2" destOrd="0" presId="urn:microsoft.com/office/officeart/2005/8/layout/gear1"/>
    <dgm:cxn modelId="{EB9124DC-FC05-4E7E-9D91-2AA5786189DA}" type="presOf" srcId="{62A510BC-7F79-48F2-AEA3-7394CC4BF9A3}" destId="{F81AEBFB-3664-4D6B-B67F-153867D4C902}" srcOrd="2" destOrd="0" presId="urn:microsoft.com/office/officeart/2005/8/layout/gear1"/>
    <dgm:cxn modelId="{092FDBDD-9FD0-4269-9FB3-AD79649C5CF5}" type="presOf" srcId="{3214FCEC-ABF7-42D3-A5A3-FB94076D8A8A}" destId="{CCEE120E-A908-4FDD-8FCC-F0A91DA39C89}" srcOrd="0" destOrd="0" presId="urn:microsoft.com/office/officeart/2005/8/layout/gear1"/>
    <dgm:cxn modelId="{DD0DEFDE-D2D0-4DBD-9B78-386DDA9CD85A}" srcId="{CF89C321-C647-4746-B248-780FE6B87BD5}" destId="{32686395-22BE-4F55-BDE6-D58DEECE251B}" srcOrd="1" destOrd="0" parTransId="{73CC8540-D830-472C-A8DB-3401FEAA9557}" sibTransId="{4BB49275-143A-49D3-8CD3-C22460EBEEE2}"/>
    <dgm:cxn modelId="{5244B3DF-4B1E-40E6-A443-A411BA533420}" type="presOf" srcId="{62A510BC-7F79-48F2-AEA3-7394CC4BF9A3}" destId="{DC2212BD-FF00-4215-8D65-A76B55D2D1E1}" srcOrd="0" destOrd="0" presId="urn:microsoft.com/office/officeart/2005/8/layout/gear1"/>
    <dgm:cxn modelId="{1C5A94E3-A40A-446A-A65E-AB0C05E4FDDA}" srcId="{CF89C321-C647-4746-B248-780FE6B87BD5}" destId="{62A510BC-7F79-48F2-AEA3-7394CC4BF9A3}" srcOrd="2" destOrd="0" parTransId="{623BEB91-AD53-4269-8019-2D3A98F4B147}" sibTransId="{FB6B26F7-6A94-432E-8F92-F2632CE95F0A}"/>
    <dgm:cxn modelId="{0625601F-C402-4D9E-B353-C0E1127EE6C7}" type="presParOf" srcId="{EA3E808D-0FBA-4C1B-BCED-B59B11E0AF2A}" destId="{BEFE70D1-BF69-430E-A573-17104E3DE86F}" srcOrd="0" destOrd="0" presId="urn:microsoft.com/office/officeart/2005/8/layout/gear1"/>
    <dgm:cxn modelId="{618BF419-4B60-4354-8BFF-DCB106BC7ED7}" type="presParOf" srcId="{EA3E808D-0FBA-4C1B-BCED-B59B11E0AF2A}" destId="{806F7DB0-7162-48F5-B618-6D58846840EF}" srcOrd="1" destOrd="0" presId="urn:microsoft.com/office/officeart/2005/8/layout/gear1"/>
    <dgm:cxn modelId="{DEDC3B2C-4BF5-4BBA-A5B4-6993F695391B}" type="presParOf" srcId="{EA3E808D-0FBA-4C1B-BCED-B59B11E0AF2A}" destId="{E06C7DA7-1D76-42AB-9431-91E95938F657}" srcOrd="2" destOrd="0" presId="urn:microsoft.com/office/officeart/2005/8/layout/gear1"/>
    <dgm:cxn modelId="{ADA6937D-3EC4-4918-8DE5-B9F1C484C3E7}" type="presParOf" srcId="{EA3E808D-0FBA-4C1B-BCED-B59B11E0AF2A}" destId="{BD4EEB29-4C88-4568-8257-BF6EEFF910D3}" srcOrd="3" destOrd="0" presId="urn:microsoft.com/office/officeart/2005/8/layout/gear1"/>
    <dgm:cxn modelId="{C27E885B-159E-4A11-9414-B4A74F12FA86}" type="presParOf" srcId="{EA3E808D-0FBA-4C1B-BCED-B59B11E0AF2A}" destId="{1D11B7AC-F9E3-4A0F-B4E9-D03EBF4B9F47}" srcOrd="4" destOrd="0" presId="urn:microsoft.com/office/officeart/2005/8/layout/gear1"/>
    <dgm:cxn modelId="{1DFE6382-5631-447A-B97F-1BA35249A09C}" type="presParOf" srcId="{EA3E808D-0FBA-4C1B-BCED-B59B11E0AF2A}" destId="{946EECD0-BD9F-40FC-BA8F-82184EA9C375}" srcOrd="5" destOrd="0" presId="urn:microsoft.com/office/officeart/2005/8/layout/gear1"/>
    <dgm:cxn modelId="{77D47E1C-899C-449E-92E2-0FE883CAC9FC}" type="presParOf" srcId="{EA3E808D-0FBA-4C1B-BCED-B59B11E0AF2A}" destId="{DC2212BD-FF00-4215-8D65-A76B55D2D1E1}" srcOrd="6" destOrd="0" presId="urn:microsoft.com/office/officeart/2005/8/layout/gear1"/>
    <dgm:cxn modelId="{01D711F2-60E7-40BE-8E42-9933C1288E11}" type="presParOf" srcId="{EA3E808D-0FBA-4C1B-BCED-B59B11E0AF2A}" destId="{6AE25FC8-8D76-403D-A1E0-985CCAEC1D68}" srcOrd="7" destOrd="0" presId="urn:microsoft.com/office/officeart/2005/8/layout/gear1"/>
    <dgm:cxn modelId="{5369AF35-47E1-41FF-A3A6-211354371195}" type="presParOf" srcId="{EA3E808D-0FBA-4C1B-BCED-B59B11E0AF2A}" destId="{F81AEBFB-3664-4D6B-B67F-153867D4C902}" srcOrd="8" destOrd="0" presId="urn:microsoft.com/office/officeart/2005/8/layout/gear1"/>
    <dgm:cxn modelId="{E4224B0E-BDE3-43EE-B384-B13F23DBFC77}" type="presParOf" srcId="{EA3E808D-0FBA-4C1B-BCED-B59B11E0AF2A}" destId="{6A89BC54-808E-4954-A8D7-D822DF99E105}" srcOrd="9" destOrd="0" presId="urn:microsoft.com/office/officeart/2005/8/layout/gear1"/>
    <dgm:cxn modelId="{C53C959F-75C1-4718-8541-377E129A3E10}" type="presParOf" srcId="{EA3E808D-0FBA-4C1B-BCED-B59B11E0AF2A}" destId="{CCEE120E-A908-4FDD-8FCC-F0A91DA39C89}" srcOrd="10" destOrd="0" presId="urn:microsoft.com/office/officeart/2005/8/layout/gear1"/>
    <dgm:cxn modelId="{6E6A7419-E6F7-4392-9B8C-E2A14630A9DB}" type="presParOf" srcId="{EA3E808D-0FBA-4C1B-BCED-B59B11E0AF2A}" destId="{B0E0A4F4-A9FC-4394-9421-2965B6A77E7F}" srcOrd="11" destOrd="0" presId="urn:microsoft.com/office/officeart/2005/8/layout/gear1"/>
    <dgm:cxn modelId="{D2366163-3D9A-4ECA-9F76-C749213434AA}" type="presParOf" srcId="{EA3E808D-0FBA-4C1B-BCED-B59B11E0AF2A}" destId="{8CD3FC18-067E-46F3-9F82-86C718F427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E70D1-BF69-430E-A573-17104E3DE86F}">
      <dsp:nvSpPr>
        <dsp:cNvPr id="0" name=""/>
        <dsp:cNvSpPr/>
      </dsp:nvSpPr>
      <dsp:spPr>
        <a:xfrm>
          <a:off x="3145851" y="2044793"/>
          <a:ext cx="2499191" cy="2499191"/>
        </a:xfrm>
        <a:prstGeom prst="gear9">
          <a:avLst/>
        </a:prstGeom>
        <a:solidFill>
          <a:srgbClr val="03B2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Electronic Support (ES)</a:t>
          </a:r>
        </a:p>
      </dsp:txBody>
      <dsp:txXfrm>
        <a:off x="3648300" y="2630217"/>
        <a:ext cx="1494293" cy="1284635"/>
      </dsp:txXfrm>
    </dsp:sp>
    <dsp:sp modelId="{BD4EEB29-4C88-4568-8257-BF6EEFF910D3}">
      <dsp:nvSpPr>
        <dsp:cNvPr id="0" name=""/>
        <dsp:cNvSpPr/>
      </dsp:nvSpPr>
      <dsp:spPr>
        <a:xfrm>
          <a:off x="1691776" y="1454075"/>
          <a:ext cx="1817594" cy="1817594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Electronic Attack (EA)</a:t>
          </a:r>
        </a:p>
      </dsp:txBody>
      <dsp:txXfrm>
        <a:off x="2149361" y="1914425"/>
        <a:ext cx="902424" cy="896894"/>
      </dsp:txXfrm>
    </dsp:sp>
    <dsp:sp modelId="{DC2212BD-FF00-4215-8D65-A76B55D2D1E1}">
      <dsp:nvSpPr>
        <dsp:cNvPr id="0" name=""/>
        <dsp:cNvSpPr/>
      </dsp:nvSpPr>
      <dsp:spPr>
        <a:xfrm rot="20700000">
          <a:off x="2709814" y="200120"/>
          <a:ext cx="1780871" cy="1780871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Electronic Defense (ED)</a:t>
          </a:r>
        </a:p>
      </dsp:txBody>
      <dsp:txXfrm rot="-20700000">
        <a:off x="3100411" y="590718"/>
        <a:ext cx="999676" cy="999676"/>
      </dsp:txXfrm>
    </dsp:sp>
    <dsp:sp modelId="{CCEE120E-A908-4FDD-8FCC-F0A91DA39C89}">
      <dsp:nvSpPr>
        <dsp:cNvPr id="0" name=""/>
        <dsp:cNvSpPr/>
      </dsp:nvSpPr>
      <dsp:spPr>
        <a:xfrm>
          <a:off x="2957533" y="1665474"/>
          <a:ext cx="3198965" cy="3198965"/>
        </a:xfrm>
        <a:prstGeom prst="circularArrow">
          <a:avLst>
            <a:gd name="adj1" fmla="val 4687"/>
            <a:gd name="adj2" fmla="val 299029"/>
            <a:gd name="adj3" fmla="val 2523944"/>
            <a:gd name="adj4" fmla="val 158446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0A4F4-A9FC-4394-9421-2965B6A77E7F}">
      <dsp:nvSpPr>
        <dsp:cNvPr id="0" name=""/>
        <dsp:cNvSpPr/>
      </dsp:nvSpPr>
      <dsp:spPr>
        <a:xfrm>
          <a:off x="1369883" y="1050409"/>
          <a:ext cx="2324248" cy="23242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3FC18-067E-46F3-9F82-86C718F42710}">
      <dsp:nvSpPr>
        <dsp:cNvPr id="0" name=""/>
        <dsp:cNvSpPr/>
      </dsp:nvSpPr>
      <dsp:spPr>
        <a:xfrm>
          <a:off x="2297880" y="-191457"/>
          <a:ext cx="2506007" cy="25060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5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5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0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1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19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240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423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34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8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31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04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29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684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531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719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079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636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6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90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94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3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6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08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7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536-B0D3-4DF2-83FE-4AF139D609D1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E4EC-7693-47FE-8A96-2A934D6E9D46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168-AB27-442E-87BD-596D71D7F50B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BB-1F45-46DE-A1D0-C357F9CB97EC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5D76725-DBD7-4C53-9BBA-D723A7BAD9AE}" type="datetime3">
              <a:rPr lang="en-US" altLang="zh-CN" smtClean="0">
                <a:solidFill>
                  <a:prstClr val="black"/>
                </a:solidFill>
              </a:rPr>
              <a:t>7 September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BBF8F733-2721-4C45-BC87-507F5417EF92}" type="datetime3">
              <a:rPr lang="en-US" altLang="zh-CN" smtClean="0">
                <a:solidFill>
                  <a:prstClr val="black"/>
                </a:solidFill>
              </a:rPr>
              <a:t>7 September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7C47-F251-4350-8332-D485DEB7A18E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04C8-FFDA-41A7-9215-E6762AEC36F2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8D79-5611-42F6-A806-25B35BF4E17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9FFC-4383-4064-99C4-40DAF5130684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6F33-F661-4FCB-8A9C-5BA059048E19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2FFD-942B-4682-A071-AC13BA5AB07B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413-3B59-4461-8747-95D2E21E3021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2F7C-04F8-4245-BF07-E2FBBC917F22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A489-30D8-45B5-851D-579B8128978F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383298" y="100339"/>
            <a:ext cx="3448053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3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2278473"/>
            <a:ext cx="5482917" cy="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Information Warfare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808188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F811-C352-F811-A0FE-BE09E8B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03E-E0CD-4738-82F9-F92BFABFCC7C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A4EA-5497-8A31-243D-57338DA5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91FEDE-086D-48F0-C6F9-56147190F10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57362" y="59726"/>
            <a:ext cx="5486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Types of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PSYOP</a:t>
            </a:r>
            <a:r>
              <a:rPr kumimoji="0" lang="ro-RO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F24522-0ADE-0724-376A-87D5353F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2" y="2132312"/>
            <a:ext cx="274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Cohesive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Divisive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68C46B4-645A-7E29-D0E5-CC1C0819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70" y="2948190"/>
            <a:ext cx="3886200" cy="1295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0033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DAE8CA-B8D1-F1F1-AB4A-813C12388B7D}"/>
              </a:ext>
            </a:extLst>
          </p:cNvPr>
          <p:cNvGrpSpPr/>
          <p:nvPr/>
        </p:nvGrpSpPr>
        <p:grpSpPr>
          <a:xfrm>
            <a:off x="1132285" y="1224756"/>
            <a:ext cx="3886200" cy="1295400"/>
            <a:chOff x="2362200" y="2209800"/>
            <a:chExt cx="3886200" cy="1295400"/>
          </a:xfrm>
        </p:grpSpPr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38112A15-1311-29C6-965C-986D384D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209800"/>
              <a:ext cx="1928985" cy="1295400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0C1C3C0E-A0F7-13B8-53BF-116CF4835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415" y="2209800"/>
              <a:ext cx="1928985" cy="1295400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686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50E5365-E8D7-1382-FD05-45B90D90A25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57362" y="-107632"/>
            <a:ext cx="54864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Cohesive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PSYOP</a:t>
            </a:r>
            <a:r>
              <a:rPr kumimoji="0" lang="ro-RO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18C78A4-14CC-5F3D-C393-1048A2478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25" y="546866"/>
            <a:ext cx="6369112" cy="305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Develops national unity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Promotes favorable government images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Provides public information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Improves civil-military relations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Counters hostile propaganda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Unites audience against common foe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C03B71-E062-8C72-FED3-0CE4B1D4E4E8}"/>
              </a:ext>
            </a:extLst>
          </p:cNvPr>
          <p:cNvGrpSpPr>
            <a:grpSpLocks/>
          </p:cNvGrpSpPr>
          <p:nvPr/>
        </p:nvGrpSpPr>
        <p:grpSpPr bwMode="auto">
          <a:xfrm>
            <a:off x="2697348" y="3731280"/>
            <a:ext cx="3606428" cy="940344"/>
            <a:chOff x="3648" y="2016"/>
            <a:chExt cx="1239" cy="306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35BE3220-200B-1863-FDBC-BC555F0A9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9CF3C042-2F04-E001-DD21-1A2E6C02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16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46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B86304-3DA1-0074-A671-9BC9B788994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57362" y="-193931"/>
            <a:ext cx="5486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Divisive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PSYOP</a:t>
            </a:r>
            <a:r>
              <a:rPr kumimoji="0" lang="ro-RO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784E85-65E5-71A6-0353-3C1953DC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9" y="381786"/>
            <a:ext cx="7772400" cy="343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Exploits vulnerabilities &amp; failures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Encourages dissension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Weakens opposition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Exploits intolerance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Encourages defection and inaction (apathy)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Emphasizes self-interest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0815F022-FED3-94F3-F7CD-49ECE21D3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769" y="3816300"/>
            <a:ext cx="3886200" cy="78733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0033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5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F970818-81C0-FD42-5132-3EFFD860A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942885"/>
              </p:ext>
            </p:extLst>
          </p:nvPr>
        </p:nvGraphicFramePr>
        <p:xfrm>
          <a:off x="5982549" y="454733"/>
          <a:ext cx="2933622" cy="417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848100" imgH="5478463" progId="MS_ClipArt_Gallery.5">
                  <p:embed/>
                </p:oleObj>
              </mc:Choice>
              <mc:Fallback>
                <p:oleObj name="Clip" r:id="rId4" imgW="3848100" imgH="5478463" progId="MS_ClipArt_Gallery.5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5576312A-CF60-4595-B4E2-CB62B7699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549" y="454733"/>
                        <a:ext cx="2933622" cy="4176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973D01D4-76F4-DB09-1E41-61CFBE34D6F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980282" y="-43656"/>
            <a:ext cx="6303963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Why use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PSYOP</a:t>
            </a:r>
            <a:r>
              <a:rPr kumimoji="0" lang="ro-RO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84DF1-0D1E-51CF-0BFA-B80B4DC13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5" y="1079049"/>
            <a:ext cx="6269038" cy="292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Low cost/High impact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o-RO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F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orce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 multiplier in aerospace Information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Leverages Technological advances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Conserves forces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11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684138" y="2143411"/>
            <a:ext cx="8121640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Military Deception (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MILDEC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14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9B5327-4DDE-6C5D-5AA6-36FD5509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2" y="627330"/>
            <a:ext cx="882104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defTabSz="914400" eaLnBrk="0" fontAlgn="base" hangingPunct="0"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Deception (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MILDEC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represents all actions undertaken to determine the enemy to estimate incorrectly the operational status so as to expose to vulnerabilities and engagement of new forces in our desired direction;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7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96B17926-5D23-30EB-3BEF-0645491CA5A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12219" r="3030" b="1981"/>
          <a:stretch>
            <a:fillRect/>
          </a:stretch>
        </p:blipFill>
        <p:spPr bwMode="auto">
          <a:xfrm>
            <a:off x="937949" y="2194434"/>
            <a:ext cx="1762413" cy="2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A104E17-C86A-374B-881B-0CA308D5F33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938391" y="-142230"/>
            <a:ext cx="5124341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Deception in Nature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5D80798-9CAE-CB28-7439-B4C9F42B850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32449" r="11940" b="17279"/>
          <a:stretch>
            <a:fillRect/>
          </a:stretch>
        </p:blipFill>
        <p:spPr bwMode="auto">
          <a:xfrm>
            <a:off x="765967" y="676531"/>
            <a:ext cx="3734595" cy="16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F169F3CC-A60B-8864-D12D-AEB8D9D18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262441"/>
              </p:ext>
            </p:extLst>
          </p:nvPr>
        </p:nvGraphicFramePr>
        <p:xfrm>
          <a:off x="6162012" y="667352"/>
          <a:ext cx="2677849" cy="395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619476" imgH="2390476" progId="MSPhotoEd.3">
                  <p:embed/>
                </p:oleObj>
              </mc:Choice>
              <mc:Fallback>
                <p:oleObj name="Photo Editor Photo" r:id="rId6" imgW="1619476" imgH="2390476" progId="MSPhotoEd.3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:a16="http://schemas.microsoft.com/office/drawing/2014/main" id="{559A449F-3156-4E42-99DB-56058A840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8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012" y="667352"/>
                        <a:ext cx="2677849" cy="3955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AA6AF3C0-40A6-00BC-444B-495203759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98544"/>
              </p:ext>
            </p:extLst>
          </p:nvPr>
        </p:nvGraphicFramePr>
        <p:xfrm>
          <a:off x="3563017" y="2105192"/>
          <a:ext cx="2362723" cy="240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1619476" imgH="1647619" progId="MSPhotoEd.3">
                  <p:embed/>
                </p:oleObj>
              </mc:Choice>
              <mc:Fallback>
                <p:oleObj name="Photo Editor Photo" r:id="rId8" imgW="1619476" imgH="1647619" progId="MSPhotoEd.3">
                  <p:embed/>
                  <p:pic>
                    <p:nvPicPr>
                      <p:cNvPr id="19464" name="Object 8">
                        <a:extLst>
                          <a:ext uri="{FF2B5EF4-FFF2-40B4-BE49-F238E27FC236}">
                            <a16:creationId xmlns:a16="http://schemas.microsoft.com/office/drawing/2014/main" id="{F267C282-3ACE-45F6-B75F-3C1D47382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017" y="2105192"/>
                        <a:ext cx="2362723" cy="2403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382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4E081-E493-0D2E-5F83-FF4391B78FA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58750" y="-12700"/>
            <a:ext cx="8166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Deception’s Primary Goal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84259-3F8D-1837-22D3-52FC191B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9018"/>
            <a:ext cx="9001125" cy="29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Support the Commander’s mission and concept of operations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Cause adversary to incorrectly employ forces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Cause adversary to reveal strengths, weaknesses, dispositions and future intentions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Overload adversary intelligence and analysis capability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Condition adversary to patterns that can be exploited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Cause adversary to waste combat power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               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                   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5C2849B-FEB2-6023-6603-D02F47F3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4" y="3937512"/>
            <a:ext cx="372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(Cause the adversary to lose)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1476226" y="2143411"/>
            <a:ext cx="7617584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Security Operations (OPSEC)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696506F-1885-C1BA-5CD7-CCB61B86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5106"/>
            <a:ext cx="901540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defTabSz="914400" eaLnBrk="0" fontAlgn="base" hangingPunct="0"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Operations (OPSEC)</a:t>
            </a: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represents all actions taken to prevent the enemy to obtain the information necessary for an accurate estimation of the operational situation;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9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-29973" y="1815412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3699701" y="639892"/>
            <a:ext cx="4818567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Command and Control Warfare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708481" y="1136217"/>
            <a:ext cx="5184566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Psychological Operations (PSYOPS)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708481" y="1614258"/>
            <a:ext cx="4710489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Military Deception (</a:t>
            </a:r>
            <a:r>
              <a:rPr lang="en-US" altLang="zh-CN" sz="20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MILDEC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3735524" y="2048951"/>
            <a:ext cx="4494465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    Security Operations (OPSEC)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>
          <a:xfrm>
            <a:off x="4297932" y="2092848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4284538" y="1671396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4284538" y="118011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4284538" y="727687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4B714-EA72-6B97-162C-040D719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93E-9056-4D8B-ADB4-B8CC645AEEDA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7F8D2B-E330-EE8C-70FA-A2CA8714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692BFAF2-B6EF-0017-399A-1F88CD893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524" y="2537074"/>
            <a:ext cx="3960438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05.     Physical Destruction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id="{885E1423-845C-0F00-B8A0-1EE3AD52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524" y="3029924"/>
            <a:ext cx="3960438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06.     Electronic Warfare (EW)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直接连接符 9">
            <a:extLst>
              <a:ext uri="{FF2B5EF4-FFF2-40B4-BE49-F238E27FC236}">
                <a16:creationId xmlns:a16="http://schemas.microsoft.com/office/drawing/2014/main" id="{BAF3007B-1E4D-4044-1DC0-11DAA4DCD450}"/>
              </a:ext>
            </a:extLst>
          </p:cNvPr>
          <p:cNvCxnSpPr>
            <a:cxnSpLocks/>
          </p:cNvCxnSpPr>
          <p:nvPr/>
        </p:nvCxnSpPr>
        <p:spPr>
          <a:xfrm>
            <a:off x="4297932" y="2582635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9">
            <a:extLst>
              <a:ext uri="{FF2B5EF4-FFF2-40B4-BE49-F238E27FC236}">
                <a16:creationId xmlns:a16="http://schemas.microsoft.com/office/drawing/2014/main" id="{53F89B7F-BFD9-8273-3F76-56C454356A62}"/>
              </a:ext>
            </a:extLst>
          </p:cNvPr>
          <p:cNvCxnSpPr>
            <a:cxnSpLocks/>
          </p:cNvCxnSpPr>
          <p:nvPr/>
        </p:nvCxnSpPr>
        <p:spPr>
          <a:xfrm>
            <a:off x="4297932" y="302992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4A39237-97F8-A9C7-15B6-7B5AD4D3B31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082675" y="-68862"/>
            <a:ext cx="73596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Unique Characteristic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A109046-C2BA-7279-E131-197331E6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2" y="2638806"/>
            <a:ext cx="3232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OPSEC is NOT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 set of Rules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A0A4E21-1DA8-4C22-7AD2-055FC9A4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09038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OPSEC is a PROCESS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3A157CA-026E-379A-4E52-77A2CDEAD310}"/>
              </a:ext>
            </a:extLst>
          </p:cNvPr>
          <p:cNvGrpSpPr>
            <a:grpSpLocks/>
          </p:cNvGrpSpPr>
          <p:nvPr/>
        </p:nvGrpSpPr>
        <p:grpSpPr bwMode="auto">
          <a:xfrm>
            <a:off x="2550319" y="1704538"/>
            <a:ext cx="4343400" cy="457200"/>
            <a:chOff x="1320" y="1776"/>
            <a:chExt cx="2736" cy="288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E0D59A47-821E-5424-3A12-A994B5E53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1776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E947E858-E21B-8ADC-3521-50650972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76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CFA2662-3DC5-B9D7-4F92-7714A8273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1776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D8FA10F2-C91D-0834-CCFA-54A6CC695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776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06BB09BB-1753-038E-FA04-3A4FEB4BF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1776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</a:t>
              </a:r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260C662-A4FE-E720-2485-CDD81E834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80763"/>
              </p:ext>
            </p:extLst>
          </p:nvPr>
        </p:nvGraphicFramePr>
        <p:xfrm>
          <a:off x="6118225" y="2828027"/>
          <a:ext cx="22098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073650" imgH="3071813" progId="MS_ClipArt_Gallery.2">
                  <p:embed/>
                </p:oleObj>
              </mc:Choice>
              <mc:Fallback>
                <p:oleObj name="Clip" r:id="rId4" imgW="5073650" imgH="3071813" progId="MS_ClipArt_Gallery.2">
                  <p:embed/>
                  <p:pic>
                    <p:nvPicPr>
                      <p:cNvPr id="24578" name="Object 2">
                        <a:extLst>
                          <a:ext uri="{FF2B5EF4-FFF2-40B4-BE49-F238E27FC236}">
                            <a16:creationId xmlns:a16="http://schemas.microsoft.com/office/drawing/2014/main" id="{543F0B1B-DF19-4F83-B868-BCDE7AA25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828027"/>
                        <a:ext cx="22098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C529766-5214-4618-80C7-C297FBAD4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45767"/>
              </p:ext>
            </p:extLst>
          </p:nvPr>
        </p:nvGraphicFramePr>
        <p:xfrm>
          <a:off x="6003925" y="2242749"/>
          <a:ext cx="24384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490472" imgH="1484986" progId="MS_ClipArt_Gallery.2">
                  <p:embed/>
                </p:oleObj>
              </mc:Choice>
              <mc:Fallback>
                <p:oleObj name="Clip" r:id="rId6" imgW="1490472" imgH="1484986" progId="MS_ClipArt_Gallery.2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1619A2EF-4111-44DF-B372-0E5859DC5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2242749"/>
                        <a:ext cx="243840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37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9639C4-A6B1-5F32-373C-5567717F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42" y="-120029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</a:rPr>
              <a:t>The Differences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9B18559-2AF6-81CF-7EEE-4B159C3FE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4" y="1330461"/>
            <a:ext cx="3781425" cy="3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Most information is classified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341E60C-2BA4-4159-C610-B03FE78E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4" y="3715366"/>
            <a:ext cx="3844925" cy="3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Countermeasures established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EF1EBCB-5BC6-4CB4-35F6-6464C9EE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4" y="2522913"/>
            <a:ext cx="3659188" cy="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Risk applies to all situations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4F50291-A325-C7F7-9BEA-4276503AE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4" y="1926687"/>
            <a:ext cx="3851275" cy="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Addresses the general threat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669E7FC-5C87-D25E-A0D3-4AA1CA48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4" y="3119139"/>
            <a:ext cx="4084638" cy="3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Directed by security regulations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20DE2E5-577E-3E02-FAD6-BB73282E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68" y="1331815"/>
            <a:ext cx="3703085" cy="33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Usually, unclassified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4AE730A-EC03-10EE-1145-AB7ABFA1B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135" y="1943798"/>
            <a:ext cx="4125595" cy="3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Addresses specific adversaries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12A9AD7-B520-02E6-C6CB-D78CB1FF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86" y="2520579"/>
            <a:ext cx="4314828" cy="3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Risk decisions are event specific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659D6E66-F7A4-A057-1559-AECC0C76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393" y="3744546"/>
            <a:ext cx="4083181" cy="3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Countermeasures often unique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F2E27C67-9E20-2A76-670C-3481417F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842" y="3182658"/>
            <a:ext cx="4314828" cy="30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rPr>
              <a:t>Directed by operational component command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170C7991-FEFF-B808-B5B5-56D17AADC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8" y="537774"/>
            <a:ext cx="419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</a:rPr>
              <a:t>Traditional Security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C12C9AAA-2777-9AE6-506B-7473405FE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283" y="507913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</a:rPr>
              <a:t>OPSEC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5CC05-0FBB-5C3A-24F8-A49D5A0837A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781049" y="-197941"/>
            <a:ext cx="7439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Five Step OPSEC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ED678-8E7A-76AF-ED48-98876755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627" y="641687"/>
            <a:ext cx="6000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Identify Critical Information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Determine Threat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Analyze Vulnerabilities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Assess Risk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Apply appropriate OPSEC Measures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1D10757-3239-E069-37CF-A24B61743D94}"/>
              </a:ext>
            </a:extLst>
          </p:cNvPr>
          <p:cNvGrpSpPr>
            <a:grpSpLocks/>
          </p:cNvGrpSpPr>
          <p:nvPr/>
        </p:nvGrpSpPr>
        <p:grpSpPr bwMode="auto">
          <a:xfrm>
            <a:off x="450053" y="934772"/>
            <a:ext cx="533400" cy="3671887"/>
            <a:chOff x="168" y="1392"/>
            <a:chExt cx="336" cy="2112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65142FE-D374-5B87-20BA-7CBC10B4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1392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6AB3668-F2FA-36E7-4BB4-0B77CB126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1848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DDB9CF3-90DE-347A-0599-63F8C422A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2304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B5CD83E4-E4F5-DAE5-44D7-93085DA3B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2760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AE309CF4-A785-2C91-5283-C5EDFCA0C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3216"/>
              <a:ext cx="336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28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276426" y="1959067"/>
            <a:ext cx="5544616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05.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Physical Destruction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D0A8D61-B55B-8275-E54B-3F366662D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1964"/>
            <a:ext cx="90011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defTabSz="914400" eaLnBrk="0" fontAlgn="base" hangingPunct="0"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Destruction</a:t>
            </a: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represents all actions taken to control the destruction of enemy command and control systems in order to achieve the objectives of command-and-control war.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0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92AD514-2193-6BA0-D485-FA72BC8C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72" y="1008765"/>
            <a:ext cx="7447319" cy="369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HQs: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Intel, Component Forces, Field &amp; Naval HQs 	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IADS: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</a:rPr>
              <a:t>HQs, Sector Operations Centers, Radars, EW, SAMS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Communications:  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SIGINT: All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FC3D79-1375-D4CF-4488-77DADD12D6B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52462" y="94365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Potential IW Targets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340322" y="1959067"/>
            <a:ext cx="6480720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06.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Electronic Warfare (EW)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26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186916-80E9-4CBA-D5ED-5D08C37F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0" y="935106"/>
            <a:ext cx="882104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Warfare (EW)</a:t>
            </a: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military action involving the use of electromagnetic (EM) or directed energy (DE) to control the electromagnetic spectrum (EMS) or to attack the enemy.</a:t>
            </a:r>
            <a:endParaRPr lang="ro-RO" alt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D1AA3B-97CA-1966-3285-DDC3129AA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356717"/>
              </p:ext>
            </p:extLst>
          </p:nvPr>
        </p:nvGraphicFramePr>
        <p:xfrm>
          <a:off x="754836" y="100339"/>
          <a:ext cx="6746101" cy="454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23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C0B82-016B-CEBB-F7DC-D8FB450A4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1" y="134103"/>
            <a:ext cx="8650502" cy="4325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32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52090" y="1770832"/>
            <a:ext cx="8749035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Command and Control Warfare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B085B-99B9-B54A-CEA0-AD336AE3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r="1" b="1"/>
          <a:stretch/>
        </p:blipFill>
        <p:spPr>
          <a:xfrm>
            <a:off x="20" y="10"/>
            <a:ext cx="9001105" cy="5040303"/>
          </a:xfrm>
          <a:prstGeom prst="rect">
            <a:avLst/>
          </a:prstGeom>
          <a:noFill/>
        </p:spPr>
      </p:pic>
      <p:sp>
        <p:nvSpPr>
          <p:cNvPr id="19" name="Date Placeholder 18" hidden="1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2602FD2-06F2-4351-A0C8-4293A9749955}" type="datetime3">
              <a:rPr lang="en-US" altLang="zh-CN" smtClean="0"/>
              <a:pPr>
                <a:spcAft>
                  <a:spcPts val="600"/>
                </a:spcAft>
              </a:pPr>
              <a:t>7 September 2022</a:t>
            </a:fld>
            <a:endParaRPr lang="zh-CN" altLang="en-US"/>
          </a:p>
        </p:txBody>
      </p:sp>
      <p:sp>
        <p:nvSpPr>
          <p:cNvPr id="21" name="Slide Number Placeholder 20" hidden="1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30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17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BE5B2C2-56CB-C65F-B35C-8AB6E920F96B}"/>
              </a:ext>
            </a:extLst>
          </p:cNvPr>
          <p:cNvSpPr/>
          <p:nvPr/>
        </p:nvSpPr>
        <p:spPr>
          <a:xfrm>
            <a:off x="107074" y="100339"/>
            <a:ext cx="8786975" cy="45712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Cyberspace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B62C6-9E85-1694-0817-F743FB4B5489}"/>
              </a:ext>
            </a:extLst>
          </p:cNvPr>
          <p:cNvSpPr/>
          <p:nvPr/>
        </p:nvSpPr>
        <p:spPr>
          <a:xfrm>
            <a:off x="972170" y="503932"/>
            <a:ext cx="6768752" cy="37444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D46358-3B9C-CB92-FD4B-C04E8214C8CE}"/>
              </a:ext>
            </a:extLst>
          </p:cNvPr>
          <p:cNvSpPr/>
          <p:nvPr/>
        </p:nvSpPr>
        <p:spPr>
          <a:xfrm>
            <a:off x="1862132" y="989232"/>
            <a:ext cx="4830564" cy="27934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0E71B7-0529-345C-0117-BF365D630B68}"/>
              </a:ext>
            </a:extLst>
          </p:cNvPr>
          <p:cNvSpPr/>
          <p:nvPr/>
        </p:nvSpPr>
        <p:spPr>
          <a:xfrm>
            <a:off x="2124297" y="1845919"/>
            <a:ext cx="2376264" cy="108012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Maritim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ABC44E-5FAA-9146-9626-6A21B8D9A30E}"/>
              </a:ext>
            </a:extLst>
          </p:cNvPr>
          <p:cNvSpPr/>
          <p:nvPr/>
        </p:nvSpPr>
        <p:spPr>
          <a:xfrm>
            <a:off x="3888994" y="1845919"/>
            <a:ext cx="2376264" cy="108012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8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308F-E5FE-AC83-D842-C30D238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753-BB91-4708-8E1A-2AF8F9D157CE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3F02-B9C9-BF4F-F9C2-ABC90CD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DF526F-CACD-1696-E83A-05394F7AB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89" y="791964"/>
            <a:ext cx="801094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Information warfare includes</a:t>
            </a:r>
            <a:r>
              <a:rPr lang="ro-RO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actions taken to</a:t>
            </a:r>
            <a:r>
              <a:rPr lang="ro-RO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o-RO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preserve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the integrity of one’s own information system from</a:t>
            </a:r>
            <a:r>
              <a:rPr lang="ro-RO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exploitation, corruption, or disruption,</a:t>
            </a:r>
            <a:endParaRPr lang="ro-RO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while at the same time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exploiting, corrupting,</a:t>
            </a:r>
            <a:r>
              <a:rPr lang="ro-RO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or destroying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an adversary’s information system,</a:t>
            </a:r>
            <a:endParaRPr lang="ro-RO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as well as the process</a:t>
            </a:r>
            <a:r>
              <a:rPr lang="ro-RO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of achieving an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information advantage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 in the application of force.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D0BF8-AE8E-6B58-930B-65B5A0969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6" y="0"/>
            <a:ext cx="7764632" cy="4699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73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542D7-3978-08B1-DDDE-ACA90031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7" y="-1"/>
            <a:ext cx="8298978" cy="4742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8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B3578-F777-8372-124C-4D7F0AB8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" y="-1"/>
            <a:ext cx="8101013" cy="4671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27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90041" y="1770832"/>
            <a:ext cx="882104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Psychological Operations (PSYOPS)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7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7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099D04-D983-16FE-0DEF-6D90EA4C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74" y="408115"/>
            <a:ext cx="87129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Operations (PSYOPS)</a:t>
            </a: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represents all actions taken to emotionally influence the enemy at political, military, economical and information level to support own operations;</a:t>
            </a:r>
            <a:endParaRPr lang="ro-RO" alt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8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731</Words>
  <Application>Microsoft Office PowerPoint</Application>
  <PresentationFormat>Custom</PresentationFormat>
  <Paragraphs>267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等线</vt:lpstr>
      <vt:lpstr>微软雅黑</vt:lpstr>
      <vt:lpstr>Arial</vt:lpstr>
      <vt:lpstr>Calibri</vt:lpstr>
      <vt:lpstr>Garamond</vt:lpstr>
      <vt:lpstr>Lato Light</vt:lpstr>
      <vt:lpstr>Times New Roman</vt:lpstr>
      <vt:lpstr>Wingdings</vt:lpstr>
      <vt:lpstr>www.freeppt7.com</vt:lpstr>
      <vt:lpstr>www.jpppt.com</vt:lpstr>
      <vt:lpstr>Clip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78</cp:revision>
  <dcterms:modified xsi:type="dcterms:W3CDTF">2022-09-07T08:54:54Z</dcterms:modified>
</cp:coreProperties>
</file>